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334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4964" autoAdjust="0"/>
  </p:normalViewPr>
  <p:slideViewPr>
    <p:cSldViewPr snapToGrid="0" snapToObjects="1">
      <p:cViewPr varScale="1">
        <p:scale>
          <a:sx n="79" d="100"/>
          <a:sy n="79" d="100"/>
        </p:scale>
        <p:origin x="126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60E4E-F0C6-460F-BD2A-B2F56FCFBE8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F23551D-3551-4AA5-8713-8B84ADB65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Request SpaceX API</a:t>
          </a:r>
          <a:endParaRPr lang="en-US" dirty="0"/>
        </a:p>
      </dgm:t>
    </dgm:pt>
    <dgm:pt modelId="{314042B4-7D1D-40BB-B47A-1C382A8944A5}" type="parTrans" cxnId="{0715905C-15FA-4A90-B0A2-3C03F333A47E}">
      <dgm:prSet/>
      <dgm:spPr/>
    </dgm:pt>
    <dgm:pt modelId="{2ABC22B9-2BD7-4A6F-A074-67739339FD62}" type="sibTrans" cxnId="{0715905C-15FA-4A90-B0A2-3C03F333A47E}">
      <dgm:prSet/>
      <dgm:spPr/>
      <dgm:t>
        <a:bodyPr/>
        <a:lstStyle/>
        <a:p>
          <a:endParaRPr lang="en-US"/>
        </a:p>
      </dgm:t>
    </dgm:pt>
    <dgm:pt modelId="{4ACC7C2B-17ED-49B4-8C17-0426474BC377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Filter Data only </a:t>
          </a:r>
          <a:r>
            <a:rPr lang="en-US" dirty="0" err="1">
              <a:latin typeface="Calibri Light" panose="020F0302020204030204"/>
            </a:rPr>
            <a:t>inclued</a:t>
          </a:r>
          <a:r>
            <a:rPr lang="en-US" dirty="0">
              <a:latin typeface="Calibri Light" panose="020F0302020204030204"/>
            </a:rPr>
            <a:t> Falcon 9</a:t>
          </a:r>
          <a:endParaRPr lang="en-US" dirty="0"/>
        </a:p>
      </dgm:t>
    </dgm:pt>
    <dgm:pt modelId="{CC62FAF2-91A4-4BED-BB65-754B6882441E}" type="parTrans" cxnId="{D4075718-B5E0-4910-AAAE-5C2FA0FA20A7}">
      <dgm:prSet/>
      <dgm:spPr/>
    </dgm:pt>
    <dgm:pt modelId="{9CE09E60-6D5F-4EAE-8E2C-6D0FF2594B55}" type="sibTrans" cxnId="{D4075718-B5E0-4910-AAAE-5C2FA0FA20A7}">
      <dgm:prSet/>
      <dgm:spPr/>
      <dgm:t>
        <a:bodyPr/>
        <a:lstStyle/>
        <a:p>
          <a:endParaRPr lang="en-US"/>
        </a:p>
      </dgm:t>
    </dgm:pt>
    <dgm:pt modelId="{65BA131D-A248-4A3F-A1C0-7B76ED236D9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Missing value replaced</a:t>
          </a:r>
          <a:endParaRPr lang="en-US" dirty="0"/>
        </a:p>
      </dgm:t>
    </dgm:pt>
    <dgm:pt modelId="{6AA64D4D-67CD-438E-9B25-5C5061BB0360}" type="parTrans" cxnId="{E61A24EE-58D2-4881-BD6E-D3E3B0E116C6}">
      <dgm:prSet/>
      <dgm:spPr/>
    </dgm:pt>
    <dgm:pt modelId="{DE2AA93A-926E-4350-ABE4-1F8B5C4D7578}" type="sibTrans" cxnId="{E61A24EE-58D2-4881-BD6E-D3E3B0E116C6}">
      <dgm:prSet/>
      <dgm:spPr/>
    </dgm:pt>
    <dgm:pt modelId="{559D0191-374E-4FED-B4C7-9A73DE8367F9}" type="pres">
      <dgm:prSet presAssocID="{CAE60E4E-F0C6-460F-BD2A-B2F56FCFBE89}" presName="linearFlow" presStyleCnt="0">
        <dgm:presLayoutVars>
          <dgm:resizeHandles val="exact"/>
        </dgm:presLayoutVars>
      </dgm:prSet>
      <dgm:spPr/>
    </dgm:pt>
    <dgm:pt modelId="{0F26846F-E70F-4A13-BC84-52DF9896F9DB}" type="pres">
      <dgm:prSet presAssocID="{0F23551D-3551-4AA5-8713-8B84ADB651C1}" presName="node" presStyleLbl="node1" presStyleIdx="0" presStyleCnt="3">
        <dgm:presLayoutVars>
          <dgm:bulletEnabled val="1"/>
        </dgm:presLayoutVars>
      </dgm:prSet>
      <dgm:spPr/>
    </dgm:pt>
    <dgm:pt modelId="{EC05B418-D993-435D-877B-F0F22B6BEDC8}" type="pres">
      <dgm:prSet presAssocID="{2ABC22B9-2BD7-4A6F-A074-67739339FD62}" presName="sibTrans" presStyleLbl="sibTrans2D1" presStyleIdx="0" presStyleCnt="2"/>
      <dgm:spPr/>
    </dgm:pt>
    <dgm:pt modelId="{0AFCD775-6D04-47E0-A285-6DC6FE9B0F19}" type="pres">
      <dgm:prSet presAssocID="{2ABC22B9-2BD7-4A6F-A074-67739339FD62}" presName="connectorText" presStyleLbl="sibTrans2D1" presStyleIdx="0" presStyleCnt="2"/>
      <dgm:spPr/>
    </dgm:pt>
    <dgm:pt modelId="{E90C2FDC-7759-4479-8EA1-66BC5DC4073E}" type="pres">
      <dgm:prSet presAssocID="{4ACC7C2B-17ED-49B4-8C17-0426474BC377}" presName="node" presStyleLbl="node1" presStyleIdx="1" presStyleCnt="3">
        <dgm:presLayoutVars>
          <dgm:bulletEnabled val="1"/>
        </dgm:presLayoutVars>
      </dgm:prSet>
      <dgm:spPr/>
    </dgm:pt>
    <dgm:pt modelId="{6B74AC68-3A3C-4E35-8BAA-A153609DC2C9}" type="pres">
      <dgm:prSet presAssocID="{9CE09E60-6D5F-4EAE-8E2C-6D0FF2594B55}" presName="sibTrans" presStyleLbl="sibTrans2D1" presStyleIdx="1" presStyleCnt="2"/>
      <dgm:spPr/>
    </dgm:pt>
    <dgm:pt modelId="{B1A8FC76-A424-457B-AC3F-9A494C3AD4BC}" type="pres">
      <dgm:prSet presAssocID="{9CE09E60-6D5F-4EAE-8E2C-6D0FF2594B55}" presName="connectorText" presStyleLbl="sibTrans2D1" presStyleIdx="1" presStyleCnt="2"/>
      <dgm:spPr/>
    </dgm:pt>
    <dgm:pt modelId="{A5AE45F6-DDAF-4C8F-886C-60A295E20E93}" type="pres">
      <dgm:prSet presAssocID="{65BA131D-A248-4A3F-A1C0-7B76ED236D9E}" presName="node" presStyleLbl="node1" presStyleIdx="2" presStyleCnt="3">
        <dgm:presLayoutVars>
          <dgm:bulletEnabled val="1"/>
        </dgm:presLayoutVars>
      </dgm:prSet>
      <dgm:spPr/>
    </dgm:pt>
  </dgm:ptLst>
  <dgm:cxnLst>
    <dgm:cxn modelId="{2E4F8A07-4E04-4928-BF18-D4B5C8F3A754}" type="presOf" srcId="{2ABC22B9-2BD7-4A6F-A074-67739339FD62}" destId="{EC05B418-D993-435D-877B-F0F22B6BEDC8}" srcOrd="0" destOrd="0" presId="urn:microsoft.com/office/officeart/2005/8/layout/process2"/>
    <dgm:cxn modelId="{EC51E60E-1F50-43C3-9870-27037F13FD2F}" type="presOf" srcId="{9CE09E60-6D5F-4EAE-8E2C-6D0FF2594B55}" destId="{6B74AC68-3A3C-4E35-8BAA-A153609DC2C9}" srcOrd="0" destOrd="0" presId="urn:microsoft.com/office/officeart/2005/8/layout/process2"/>
    <dgm:cxn modelId="{D4075718-B5E0-4910-AAAE-5C2FA0FA20A7}" srcId="{CAE60E4E-F0C6-460F-BD2A-B2F56FCFBE89}" destId="{4ACC7C2B-17ED-49B4-8C17-0426474BC377}" srcOrd="1" destOrd="0" parTransId="{CC62FAF2-91A4-4BED-BB65-754B6882441E}" sibTransId="{9CE09E60-6D5F-4EAE-8E2C-6D0FF2594B55}"/>
    <dgm:cxn modelId="{0715905C-15FA-4A90-B0A2-3C03F333A47E}" srcId="{CAE60E4E-F0C6-460F-BD2A-B2F56FCFBE89}" destId="{0F23551D-3551-4AA5-8713-8B84ADB651C1}" srcOrd="0" destOrd="0" parTransId="{314042B4-7D1D-40BB-B47A-1C382A8944A5}" sibTransId="{2ABC22B9-2BD7-4A6F-A074-67739339FD62}"/>
    <dgm:cxn modelId="{963F6960-17D7-47F8-8764-0641375AAD34}" type="presOf" srcId="{2ABC22B9-2BD7-4A6F-A074-67739339FD62}" destId="{0AFCD775-6D04-47E0-A285-6DC6FE9B0F19}" srcOrd="1" destOrd="0" presId="urn:microsoft.com/office/officeart/2005/8/layout/process2"/>
    <dgm:cxn modelId="{94975E54-A6E8-4A4C-B916-47B4A788A06D}" type="presOf" srcId="{9CE09E60-6D5F-4EAE-8E2C-6D0FF2594B55}" destId="{B1A8FC76-A424-457B-AC3F-9A494C3AD4BC}" srcOrd="1" destOrd="0" presId="urn:microsoft.com/office/officeart/2005/8/layout/process2"/>
    <dgm:cxn modelId="{1D7571A7-9F7C-400C-BCED-364C9C27E8AB}" type="presOf" srcId="{0F23551D-3551-4AA5-8713-8B84ADB651C1}" destId="{0F26846F-E70F-4A13-BC84-52DF9896F9DB}" srcOrd="0" destOrd="0" presId="urn:microsoft.com/office/officeart/2005/8/layout/process2"/>
    <dgm:cxn modelId="{95CCB0C8-F1FC-456C-93F9-725AA4E0704A}" type="presOf" srcId="{CAE60E4E-F0C6-460F-BD2A-B2F56FCFBE89}" destId="{559D0191-374E-4FED-B4C7-9A73DE8367F9}" srcOrd="0" destOrd="0" presId="urn:microsoft.com/office/officeart/2005/8/layout/process2"/>
    <dgm:cxn modelId="{6BC7FCE6-71B9-4C78-9B87-3FAAA00B61B2}" type="presOf" srcId="{4ACC7C2B-17ED-49B4-8C17-0426474BC377}" destId="{E90C2FDC-7759-4479-8EA1-66BC5DC4073E}" srcOrd="0" destOrd="0" presId="urn:microsoft.com/office/officeart/2005/8/layout/process2"/>
    <dgm:cxn modelId="{E61A24EE-58D2-4881-BD6E-D3E3B0E116C6}" srcId="{CAE60E4E-F0C6-460F-BD2A-B2F56FCFBE89}" destId="{65BA131D-A248-4A3F-A1C0-7B76ED236D9E}" srcOrd="2" destOrd="0" parTransId="{6AA64D4D-67CD-438E-9B25-5C5061BB0360}" sibTransId="{DE2AA93A-926E-4350-ABE4-1F8B5C4D7578}"/>
    <dgm:cxn modelId="{8AB3BCF1-C345-43FF-824B-D2EF1835B76F}" type="presOf" srcId="{65BA131D-A248-4A3F-A1C0-7B76ED236D9E}" destId="{A5AE45F6-DDAF-4C8F-886C-60A295E20E93}" srcOrd="0" destOrd="0" presId="urn:microsoft.com/office/officeart/2005/8/layout/process2"/>
    <dgm:cxn modelId="{09789140-6AAE-4F2D-9C5F-B2FAFFA1F0B1}" type="presParOf" srcId="{559D0191-374E-4FED-B4C7-9A73DE8367F9}" destId="{0F26846F-E70F-4A13-BC84-52DF9896F9DB}" srcOrd="0" destOrd="0" presId="urn:microsoft.com/office/officeart/2005/8/layout/process2"/>
    <dgm:cxn modelId="{C2B61D4A-0268-4AEA-BDEF-2F8E83EB7C13}" type="presParOf" srcId="{559D0191-374E-4FED-B4C7-9A73DE8367F9}" destId="{EC05B418-D993-435D-877B-F0F22B6BEDC8}" srcOrd="1" destOrd="0" presId="urn:microsoft.com/office/officeart/2005/8/layout/process2"/>
    <dgm:cxn modelId="{8822D03B-84FB-4DA3-A46E-22D9F3A390A3}" type="presParOf" srcId="{EC05B418-D993-435D-877B-F0F22B6BEDC8}" destId="{0AFCD775-6D04-47E0-A285-6DC6FE9B0F19}" srcOrd="0" destOrd="0" presId="urn:microsoft.com/office/officeart/2005/8/layout/process2"/>
    <dgm:cxn modelId="{B649B765-D557-44EB-A349-00FC67BBAEB2}" type="presParOf" srcId="{559D0191-374E-4FED-B4C7-9A73DE8367F9}" destId="{E90C2FDC-7759-4479-8EA1-66BC5DC4073E}" srcOrd="2" destOrd="0" presId="urn:microsoft.com/office/officeart/2005/8/layout/process2"/>
    <dgm:cxn modelId="{F2552E12-6700-4ACA-A4C2-79312D7DB2A4}" type="presParOf" srcId="{559D0191-374E-4FED-B4C7-9A73DE8367F9}" destId="{6B74AC68-3A3C-4E35-8BAA-A153609DC2C9}" srcOrd="3" destOrd="0" presId="urn:microsoft.com/office/officeart/2005/8/layout/process2"/>
    <dgm:cxn modelId="{0983C429-4568-456C-B8AE-75D58A43DB60}" type="presParOf" srcId="{6B74AC68-3A3C-4E35-8BAA-A153609DC2C9}" destId="{B1A8FC76-A424-457B-AC3F-9A494C3AD4BC}" srcOrd="0" destOrd="0" presId="urn:microsoft.com/office/officeart/2005/8/layout/process2"/>
    <dgm:cxn modelId="{08A57677-3BFE-4396-AA5D-F6C3944CD0EB}" type="presParOf" srcId="{559D0191-374E-4FED-B4C7-9A73DE8367F9}" destId="{A5AE45F6-DDAF-4C8F-886C-60A295E20E9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2B32D8-F632-42E0-8A34-CFA6F72FB13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CAD1F12-4F85-4204-8452-BF3063C741D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Request Wiki </a:t>
          </a:r>
          <a:r>
            <a:rPr lang="en-US" dirty="0" err="1">
              <a:latin typeface="Calibri Light" panose="020F0302020204030204"/>
            </a:rPr>
            <a:t>url</a:t>
          </a:r>
          <a:endParaRPr lang="en-US" dirty="0" err="1"/>
        </a:p>
      </dgm:t>
    </dgm:pt>
    <dgm:pt modelId="{BEAFFC80-E665-465E-9A69-B868CD6F4A44}" type="parTrans" cxnId="{44484800-5671-437B-AE8C-C28579181840}">
      <dgm:prSet/>
      <dgm:spPr/>
    </dgm:pt>
    <dgm:pt modelId="{0D62C476-A9F8-4B52-B6B1-76E3C631D6EA}" type="sibTrans" cxnId="{44484800-5671-437B-AE8C-C28579181840}">
      <dgm:prSet/>
      <dgm:spPr/>
      <dgm:t>
        <a:bodyPr/>
        <a:lstStyle/>
        <a:p>
          <a:endParaRPr lang="en-US"/>
        </a:p>
      </dgm:t>
    </dgm:pt>
    <dgm:pt modelId="{70C62843-149F-4397-BAAC-2966ED7F5FBC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Get data from HTML Table on the </a:t>
          </a:r>
          <a:r>
            <a:rPr lang="en-US" dirty="0" err="1">
              <a:latin typeface="Calibri Light" panose="020F0302020204030204"/>
            </a:rPr>
            <a:t>url</a:t>
          </a:r>
          <a:endParaRPr lang="en-US" dirty="0" err="1"/>
        </a:p>
      </dgm:t>
    </dgm:pt>
    <dgm:pt modelId="{AEC9531B-3743-4268-BEB2-2BC02F992F8B}" type="parTrans" cxnId="{C2AFAD5B-478D-4FF6-8EA1-A8C110113982}">
      <dgm:prSet/>
      <dgm:spPr/>
    </dgm:pt>
    <dgm:pt modelId="{CFF6B5AE-421B-45DC-8CCB-54DE000DDF9D}" type="sibTrans" cxnId="{C2AFAD5B-478D-4FF6-8EA1-A8C110113982}">
      <dgm:prSet/>
      <dgm:spPr/>
      <dgm:t>
        <a:bodyPr/>
        <a:lstStyle/>
        <a:p>
          <a:endParaRPr lang="en-US"/>
        </a:p>
      </dgm:t>
    </dgm:pt>
    <dgm:pt modelId="{F4823C91-6723-4E71-8C89-5F634F40DEBD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Create the </a:t>
          </a:r>
          <a:r>
            <a:rPr lang="en-US" dirty="0" err="1">
              <a:latin typeface="Calibri Light" panose="020F0302020204030204"/>
            </a:rPr>
            <a:t>dataframe</a:t>
          </a:r>
          <a:r>
            <a:rPr lang="en-US" dirty="0">
              <a:latin typeface="Calibri Light" panose="020F0302020204030204"/>
            </a:rPr>
            <a:t> by parsing </a:t>
          </a:r>
          <a:r>
            <a:rPr lang="en-US" dirty="0" err="1">
              <a:latin typeface="Calibri Light" panose="020F0302020204030204"/>
            </a:rPr>
            <a:t>te</a:t>
          </a:r>
          <a:r>
            <a:rPr lang="en-US" dirty="0">
              <a:latin typeface="Calibri Light" panose="020F0302020204030204"/>
            </a:rPr>
            <a:t> html table.</a:t>
          </a:r>
          <a:endParaRPr lang="en-US" dirty="0"/>
        </a:p>
      </dgm:t>
    </dgm:pt>
    <dgm:pt modelId="{5F6E4F59-A50E-433F-8056-7156EC1BC104}" type="parTrans" cxnId="{28284AE6-628C-4B9A-9D92-9A401391E093}">
      <dgm:prSet/>
      <dgm:spPr/>
    </dgm:pt>
    <dgm:pt modelId="{6E366B9B-5CBA-4545-8716-73D6A329E3D9}" type="sibTrans" cxnId="{28284AE6-628C-4B9A-9D92-9A401391E093}">
      <dgm:prSet/>
      <dgm:spPr/>
    </dgm:pt>
    <dgm:pt modelId="{23C8DED1-F4A9-44A6-A413-7760F4CE1576}" type="pres">
      <dgm:prSet presAssocID="{D62B32D8-F632-42E0-8A34-CFA6F72FB13D}" presName="linearFlow" presStyleCnt="0">
        <dgm:presLayoutVars>
          <dgm:resizeHandles val="exact"/>
        </dgm:presLayoutVars>
      </dgm:prSet>
      <dgm:spPr/>
    </dgm:pt>
    <dgm:pt modelId="{D2EAB3D4-F592-415F-8FA6-E54ADF37AAD2}" type="pres">
      <dgm:prSet presAssocID="{9CAD1F12-4F85-4204-8452-BF3063C741DE}" presName="node" presStyleLbl="node1" presStyleIdx="0" presStyleCnt="3">
        <dgm:presLayoutVars>
          <dgm:bulletEnabled val="1"/>
        </dgm:presLayoutVars>
      </dgm:prSet>
      <dgm:spPr/>
    </dgm:pt>
    <dgm:pt modelId="{AB286124-9F35-4744-B180-5CE434B88A26}" type="pres">
      <dgm:prSet presAssocID="{0D62C476-A9F8-4B52-B6B1-76E3C631D6EA}" presName="sibTrans" presStyleLbl="sibTrans2D1" presStyleIdx="0" presStyleCnt="2"/>
      <dgm:spPr/>
    </dgm:pt>
    <dgm:pt modelId="{A7BF0B72-6F5C-482F-AECB-A797DCD29B06}" type="pres">
      <dgm:prSet presAssocID="{0D62C476-A9F8-4B52-B6B1-76E3C631D6EA}" presName="connectorText" presStyleLbl="sibTrans2D1" presStyleIdx="0" presStyleCnt="2"/>
      <dgm:spPr/>
    </dgm:pt>
    <dgm:pt modelId="{EC43C1DE-4CA7-4CF7-8FF4-242315FA5372}" type="pres">
      <dgm:prSet presAssocID="{70C62843-149F-4397-BAAC-2966ED7F5FBC}" presName="node" presStyleLbl="node1" presStyleIdx="1" presStyleCnt="3">
        <dgm:presLayoutVars>
          <dgm:bulletEnabled val="1"/>
        </dgm:presLayoutVars>
      </dgm:prSet>
      <dgm:spPr/>
    </dgm:pt>
    <dgm:pt modelId="{B57CDD1C-8353-4FA1-BAE7-E1F91DA6E380}" type="pres">
      <dgm:prSet presAssocID="{CFF6B5AE-421B-45DC-8CCB-54DE000DDF9D}" presName="sibTrans" presStyleLbl="sibTrans2D1" presStyleIdx="1" presStyleCnt="2"/>
      <dgm:spPr/>
    </dgm:pt>
    <dgm:pt modelId="{EAE77846-294D-4774-B436-0FBAF48A8BF8}" type="pres">
      <dgm:prSet presAssocID="{CFF6B5AE-421B-45DC-8CCB-54DE000DDF9D}" presName="connectorText" presStyleLbl="sibTrans2D1" presStyleIdx="1" presStyleCnt="2"/>
      <dgm:spPr/>
    </dgm:pt>
    <dgm:pt modelId="{D15689EA-8B67-4DBB-89CE-EC5962ADEBB4}" type="pres">
      <dgm:prSet presAssocID="{F4823C91-6723-4E71-8C89-5F634F40DEBD}" presName="node" presStyleLbl="node1" presStyleIdx="2" presStyleCnt="3">
        <dgm:presLayoutVars>
          <dgm:bulletEnabled val="1"/>
        </dgm:presLayoutVars>
      </dgm:prSet>
      <dgm:spPr/>
    </dgm:pt>
  </dgm:ptLst>
  <dgm:cxnLst>
    <dgm:cxn modelId="{44484800-5671-437B-AE8C-C28579181840}" srcId="{D62B32D8-F632-42E0-8A34-CFA6F72FB13D}" destId="{9CAD1F12-4F85-4204-8452-BF3063C741DE}" srcOrd="0" destOrd="0" parTransId="{BEAFFC80-E665-465E-9A69-B868CD6F4A44}" sibTransId="{0D62C476-A9F8-4B52-B6B1-76E3C631D6EA}"/>
    <dgm:cxn modelId="{102C5304-63BA-48D3-8D6F-E726C33F4738}" type="presOf" srcId="{9CAD1F12-4F85-4204-8452-BF3063C741DE}" destId="{D2EAB3D4-F592-415F-8FA6-E54ADF37AAD2}" srcOrd="0" destOrd="0" presId="urn:microsoft.com/office/officeart/2005/8/layout/process2"/>
    <dgm:cxn modelId="{325AD808-6383-40F0-B1C4-95D20A6BB5AE}" type="presOf" srcId="{CFF6B5AE-421B-45DC-8CCB-54DE000DDF9D}" destId="{EAE77846-294D-4774-B436-0FBAF48A8BF8}" srcOrd="1" destOrd="0" presId="urn:microsoft.com/office/officeart/2005/8/layout/process2"/>
    <dgm:cxn modelId="{C2AFAD5B-478D-4FF6-8EA1-A8C110113982}" srcId="{D62B32D8-F632-42E0-8A34-CFA6F72FB13D}" destId="{70C62843-149F-4397-BAAC-2966ED7F5FBC}" srcOrd="1" destOrd="0" parTransId="{AEC9531B-3743-4268-BEB2-2BC02F992F8B}" sibTransId="{CFF6B5AE-421B-45DC-8CCB-54DE000DDF9D}"/>
    <dgm:cxn modelId="{F4BB7A6B-E3B2-4CC2-83A6-8E76594D0A68}" type="presOf" srcId="{CFF6B5AE-421B-45DC-8CCB-54DE000DDF9D}" destId="{B57CDD1C-8353-4FA1-BAE7-E1F91DA6E380}" srcOrd="0" destOrd="0" presId="urn:microsoft.com/office/officeart/2005/8/layout/process2"/>
    <dgm:cxn modelId="{C1A2AB8E-7200-411F-B72B-7901A1223180}" type="presOf" srcId="{F4823C91-6723-4E71-8C89-5F634F40DEBD}" destId="{D15689EA-8B67-4DBB-89CE-EC5962ADEBB4}" srcOrd="0" destOrd="0" presId="urn:microsoft.com/office/officeart/2005/8/layout/process2"/>
    <dgm:cxn modelId="{CE050790-13FE-4A45-BFA7-228CBFE1D73E}" type="presOf" srcId="{0D62C476-A9F8-4B52-B6B1-76E3C631D6EA}" destId="{AB286124-9F35-4744-B180-5CE434B88A26}" srcOrd="0" destOrd="0" presId="urn:microsoft.com/office/officeart/2005/8/layout/process2"/>
    <dgm:cxn modelId="{942F51D7-ED20-44A3-920B-1F1D66360091}" type="presOf" srcId="{0D62C476-A9F8-4B52-B6B1-76E3C631D6EA}" destId="{A7BF0B72-6F5C-482F-AECB-A797DCD29B06}" srcOrd="1" destOrd="0" presId="urn:microsoft.com/office/officeart/2005/8/layout/process2"/>
    <dgm:cxn modelId="{692DF3E1-4667-40E8-A227-AEB5AD0A8552}" type="presOf" srcId="{D62B32D8-F632-42E0-8A34-CFA6F72FB13D}" destId="{23C8DED1-F4A9-44A6-A413-7760F4CE1576}" srcOrd="0" destOrd="0" presId="urn:microsoft.com/office/officeart/2005/8/layout/process2"/>
    <dgm:cxn modelId="{C5B3A5E4-C29A-470A-8315-28B1A449CDF6}" type="presOf" srcId="{70C62843-149F-4397-BAAC-2966ED7F5FBC}" destId="{EC43C1DE-4CA7-4CF7-8FF4-242315FA5372}" srcOrd="0" destOrd="0" presId="urn:microsoft.com/office/officeart/2005/8/layout/process2"/>
    <dgm:cxn modelId="{28284AE6-628C-4B9A-9D92-9A401391E093}" srcId="{D62B32D8-F632-42E0-8A34-CFA6F72FB13D}" destId="{F4823C91-6723-4E71-8C89-5F634F40DEBD}" srcOrd="2" destOrd="0" parTransId="{5F6E4F59-A50E-433F-8056-7156EC1BC104}" sibTransId="{6E366B9B-5CBA-4545-8716-73D6A329E3D9}"/>
    <dgm:cxn modelId="{0F405CD1-F012-4A13-9C2E-213BC47781DD}" type="presParOf" srcId="{23C8DED1-F4A9-44A6-A413-7760F4CE1576}" destId="{D2EAB3D4-F592-415F-8FA6-E54ADF37AAD2}" srcOrd="0" destOrd="0" presId="urn:microsoft.com/office/officeart/2005/8/layout/process2"/>
    <dgm:cxn modelId="{9DB431EE-DD60-41B7-9B01-07EAF6B387F2}" type="presParOf" srcId="{23C8DED1-F4A9-44A6-A413-7760F4CE1576}" destId="{AB286124-9F35-4744-B180-5CE434B88A26}" srcOrd="1" destOrd="0" presId="urn:microsoft.com/office/officeart/2005/8/layout/process2"/>
    <dgm:cxn modelId="{F241723D-9283-4828-9774-C20B8DE35DCC}" type="presParOf" srcId="{AB286124-9F35-4744-B180-5CE434B88A26}" destId="{A7BF0B72-6F5C-482F-AECB-A797DCD29B06}" srcOrd="0" destOrd="0" presId="urn:microsoft.com/office/officeart/2005/8/layout/process2"/>
    <dgm:cxn modelId="{2B8DD4C3-768E-4825-AFFC-8C2E3472C036}" type="presParOf" srcId="{23C8DED1-F4A9-44A6-A413-7760F4CE1576}" destId="{EC43C1DE-4CA7-4CF7-8FF4-242315FA5372}" srcOrd="2" destOrd="0" presId="urn:microsoft.com/office/officeart/2005/8/layout/process2"/>
    <dgm:cxn modelId="{9C59257E-DA83-419B-90F8-085C9DE65668}" type="presParOf" srcId="{23C8DED1-F4A9-44A6-A413-7760F4CE1576}" destId="{B57CDD1C-8353-4FA1-BAE7-E1F91DA6E380}" srcOrd="3" destOrd="0" presId="urn:microsoft.com/office/officeart/2005/8/layout/process2"/>
    <dgm:cxn modelId="{1052373E-C7BA-423B-99D7-56AF83CFFF52}" type="presParOf" srcId="{B57CDD1C-8353-4FA1-BAE7-E1F91DA6E380}" destId="{EAE77846-294D-4774-B436-0FBAF48A8BF8}" srcOrd="0" destOrd="0" presId="urn:microsoft.com/office/officeart/2005/8/layout/process2"/>
    <dgm:cxn modelId="{54D0F615-FCE5-4631-B94A-C7BBBA2D043C}" type="presParOf" srcId="{23C8DED1-F4A9-44A6-A413-7760F4CE1576}" destId="{D15689EA-8B67-4DBB-89CE-EC5962ADEB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B2F69C-B7AF-4DB6-AE5F-AF940D0DDFE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8132A77-61AA-4E68-BB02-C58EEC675B23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EDA</a:t>
          </a:r>
          <a:endParaRPr lang="en-US" dirty="0"/>
        </a:p>
      </dgm:t>
    </dgm:pt>
    <dgm:pt modelId="{2970C3BB-67ED-410F-AA81-6D9F943083C8}" type="parTrans" cxnId="{E9B6CFE5-21EB-4A0A-808F-E0C51AD182BD}">
      <dgm:prSet/>
      <dgm:spPr/>
    </dgm:pt>
    <dgm:pt modelId="{A6CC1CF9-F2FA-4C68-BF17-28B47E4CAD47}" type="sibTrans" cxnId="{E9B6CFE5-21EB-4A0A-808F-E0C51AD182BD}">
      <dgm:prSet/>
      <dgm:spPr/>
      <dgm:t>
        <a:bodyPr/>
        <a:lstStyle/>
        <a:p>
          <a:endParaRPr lang="en-US"/>
        </a:p>
      </dgm:t>
    </dgm:pt>
    <dgm:pt modelId="{8C029888-4411-4902-B059-29AA6A6047BD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Summarization</a:t>
          </a:r>
          <a:endParaRPr lang="en-US" dirty="0"/>
        </a:p>
      </dgm:t>
    </dgm:pt>
    <dgm:pt modelId="{AEB5BE9F-0EBF-46F6-85F4-0EC1DA2D2AD2}" type="parTrans" cxnId="{E3BCCCA2-D102-48A6-AC2B-8824C2C64885}">
      <dgm:prSet/>
      <dgm:spPr/>
    </dgm:pt>
    <dgm:pt modelId="{4B857AFC-D7C6-4B7F-BB77-65D56450EE91}" type="sibTrans" cxnId="{E3BCCCA2-D102-48A6-AC2B-8824C2C64885}">
      <dgm:prSet/>
      <dgm:spPr/>
      <dgm:t>
        <a:bodyPr/>
        <a:lstStyle/>
        <a:p>
          <a:endParaRPr lang="en-US"/>
        </a:p>
      </dgm:t>
    </dgm:pt>
    <dgm:pt modelId="{8709BD24-74E6-498B-AAAA-9B1E9E62912B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Landing outcome label</a:t>
          </a:r>
          <a:endParaRPr lang="en-US" dirty="0"/>
        </a:p>
      </dgm:t>
    </dgm:pt>
    <dgm:pt modelId="{E8133194-3E15-4F06-A037-DCA2ED81AFFA}" type="parTrans" cxnId="{C0A15796-1D15-4A1E-90D3-2B7EDE4E3F91}">
      <dgm:prSet/>
      <dgm:spPr/>
    </dgm:pt>
    <dgm:pt modelId="{2A17A8BE-820B-4600-970B-80FC32348491}" type="sibTrans" cxnId="{C0A15796-1D15-4A1E-90D3-2B7EDE4E3F91}">
      <dgm:prSet/>
      <dgm:spPr/>
    </dgm:pt>
    <dgm:pt modelId="{1169BA4A-BE14-466E-BE4E-AB77C1FFAF5D}" type="pres">
      <dgm:prSet presAssocID="{10B2F69C-B7AF-4DB6-AE5F-AF940D0DDFEA}" presName="Name0" presStyleCnt="0">
        <dgm:presLayoutVars>
          <dgm:dir/>
          <dgm:resizeHandles val="exact"/>
        </dgm:presLayoutVars>
      </dgm:prSet>
      <dgm:spPr/>
    </dgm:pt>
    <dgm:pt modelId="{23B7CF35-0360-443B-8FFC-11D8440004AC}" type="pres">
      <dgm:prSet presAssocID="{18132A77-61AA-4E68-BB02-C58EEC675B23}" presName="node" presStyleLbl="node1" presStyleIdx="0" presStyleCnt="3">
        <dgm:presLayoutVars>
          <dgm:bulletEnabled val="1"/>
        </dgm:presLayoutVars>
      </dgm:prSet>
      <dgm:spPr/>
    </dgm:pt>
    <dgm:pt modelId="{E7C16812-778C-414B-A58E-16A136FED400}" type="pres">
      <dgm:prSet presAssocID="{A6CC1CF9-F2FA-4C68-BF17-28B47E4CAD47}" presName="sibTrans" presStyleLbl="sibTrans2D1" presStyleIdx="0" presStyleCnt="2"/>
      <dgm:spPr/>
    </dgm:pt>
    <dgm:pt modelId="{C0C9247A-E570-4E96-9D41-0F78AAC46C7B}" type="pres">
      <dgm:prSet presAssocID="{A6CC1CF9-F2FA-4C68-BF17-28B47E4CAD47}" presName="connectorText" presStyleLbl="sibTrans2D1" presStyleIdx="0" presStyleCnt="2"/>
      <dgm:spPr/>
    </dgm:pt>
    <dgm:pt modelId="{CC8457D9-C527-4921-8B5E-568EA4FA93E2}" type="pres">
      <dgm:prSet presAssocID="{8C029888-4411-4902-B059-29AA6A6047BD}" presName="node" presStyleLbl="node1" presStyleIdx="1" presStyleCnt="3">
        <dgm:presLayoutVars>
          <dgm:bulletEnabled val="1"/>
        </dgm:presLayoutVars>
      </dgm:prSet>
      <dgm:spPr/>
    </dgm:pt>
    <dgm:pt modelId="{57D89BDA-E276-4CD6-922D-2C07DC1EAF62}" type="pres">
      <dgm:prSet presAssocID="{4B857AFC-D7C6-4B7F-BB77-65D56450EE91}" presName="sibTrans" presStyleLbl="sibTrans2D1" presStyleIdx="1" presStyleCnt="2"/>
      <dgm:spPr/>
    </dgm:pt>
    <dgm:pt modelId="{0BE76531-4D7B-4150-8D8E-D64AA98E3D46}" type="pres">
      <dgm:prSet presAssocID="{4B857AFC-D7C6-4B7F-BB77-65D56450EE91}" presName="connectorText" presStyleLbl="sibTrans2D1" presStyleIdx="1" presStyleCnt="2"/>
      <dgm:spPr/>
    </dgm:pt>
    <dgm:pt modelId="{879A5588-6160-477C-AD2C-757A2C19C202}" type="pres">
      <dgm:prSet presAssocID="{8709BD24-74E6-498B-AAAA-9B1E9E62912B}" presName="node" presStyleLbl="node1" presStyleIdx="2" presStyleCnt="3">
        <dgm:presLayoutVars>
          <dgm:bulletEnabled val="1"/>
        </dgm:presLayoutVars>
      </dgm:prSet>
      <dgm:spPr/>
    </dgm:pt>
  </dgm:ptLst>
  <dgm:cxnLst>
    <dgm:cxn modelId="{27ECFF09-8616-485E-80B4-E4435F73FDA7}" type="presOf" srcId="{8709BD24-74E6-498B-AAAA-9B1E9E62912B}" destId="{879A5588-6160-477C-AD2C-757A2C19C202}" srcOrd="0" destOrd="0" presId="urn:microsoft.com/office/officeart/2005/8/layout/process1"/>
    <dgm:cxn modelId="{AC18F913-5F5D-4A0C-B797-F280F5E9100A}" type="presOf" srcId="{4B857AFC-D7C6-4B7F-BB77-65D56450EE91}" destId="{57D89BDA-E276-4CD6-922D-2C07DC1EAF62}" srcOrd="0" destOrd="0" presId="urn:microsoft.com/office/officeart/2005/8/layout/process1"/>
    <dgm:cxn modelId="{FFAFD015-A29D-455B-95CE-012555B232B3}" type="presOf" srcId="{A6CC1CF9-F2FA-4C68-BF17-28B47E4CAD47}" destId="{E7C16812-778C-414B-A58E-16A136FED400}" srcOrd="0" destOrd="0" presId="urn:microsoft.com/office/officeart/2005/8/layout/process1"/>
    <dgm:cxn modelId="{6CEC8A5D-6CD7-4CE9-94D1-E9326A07FEF2}" type="presOf" srcId="{8C029888-4411-4902-B059-29AA6A6047BD}" destId="{CC8457D9-C527-4921-8B5E-568EA4FA93E2}" srcOrd="0" destOrd="0" presId="urn:microsoft.com/office/officeart/2005/8/layout/process1"/>
    <dgm:cxn modelId="{874F3B6B-8411-4742-89E7-EA6BBAD90119}" type="presOf" srcId="{4B857AFC-D7C6-4B7F-BB77-65D56450EE91}" destId="{0BE76531-4D7B-4150-8D8E-D64AA98E3D46}" srcOrd="1" destOrd="0" presId="urn:microsoft.com/office/officeart/2005/8/layout/process1"/>
    <dgm:cxn modelId="{6D46E974-F611-4541-B784-BC4CDF6CCE59}" type="presOf" srcId="{A6CC1CF9-F2FA-4C68-BF17-28B47E4CAD47}" destId="{C0C9247A-E570-4E96-9D41-0F78AAC46C7B}" srcOrd="1" destOrd="0" presId="urn:microsoft.com/office/officeart/2005/8/layout/process1"/>
    <dgm:cxn modelId="{C0A15796-1D15-4A1E-90D3-2B7EDE4E3F91}" srcId="{10B2F69C-B7AF-4DB6-AE5F-AF940D0DDFEA}" destId="{8709BD24-74E6-498B-AAAA-9B1E9E62912B}" srcOrd="2" destOrd="0" parTransId="{E8133194-3E15-4F06-A037-DCA2ED81AFFA}" sibTransId="{2A17A8BE-820B-4600-970B-80FC32348491}"/>
    <dgm:cxn modelId="{E3BCCCA2-D102-48A6-AC2B-8824C2C64885}" srcId="{10B2F69C-B7AF-4DB6-AE5F-AF940D0DDFEA}" destId="{8C029888-4411-4902-B059-29AA6A6047BD}" srcOrd="1" destOrd="0" parTransId="{AEB5BE9F-0EBF-46F6-85F4-0EC1DA2D2AD2}" sibTransId="{4B857AFC-D7C6-4B7F-BB77-65D56450EE91}"/>
    <dgm:cxn modelId="{3C8CD8A9-E7F3-4F3C-A6A4-AB027061D99D}" type="presOf" srcId="{18132A77-61AA-4E68-BB02-C58EEC675B23}" destId="{23B7CF35-0360-443B-8FFC-11D8440004AC}" srcOrd="0" destOrd="0" presId="urn:microsoft.com/office/officeart/2005/8/layout/process1"/>
    <dgm:cxn modelId="{E9B6CFE5-21EB-4A0A-808F-E0C51AD182BD}" srcId="{10B2F69C-B7AF-4DB6-AE5F-AF940D0DDFEA}" destId="{18132A77-61AA-4E68-BB02-C58EEC675B23}" srcOrd="0" destOrd="0" parTransId="{2970C3BB-67ED-410F-AA81-6D9F943083C8}" sibTransId="{A6CC1CF9-F2FA-4C68-BF17-28B47E4CAD47}"/>
    <dgm:cxn modelId="{B1F8BAEB-A645-4DB5-BADC-784DBD866D3D}" type="presOf" srcId="{10B2F69C-B7AF-4DB6-AE5F-AF940D0DDFEA}" destId="{1169BA4A-BE14-466E-BE4E-AB77C1FFAF5D}" srcOrd="0" destOrd="0" presId="urn:microsoft.com/office/officeart/2005/8/layout/process1"/>
    <dgm:cxn modelId="{14DE97B5-E203-4115-828D-DA77B28A4867}" type="presParOf" srcId="{1169BA4A-BE14-466E-BE4E-AB77C1FFAF5D}" destId="{23B7CF35-0360-443B-8FFC-11D8440004AC}" srcOrd="0" destOrd="0" presId="urn:microsoft.com/office/officeart/2005/8/layout/process1"/>
    <dgm:cxn modelId="{F30438A0-3FA5-424B-899C-43DF9D5B172A}" type="presParOf" srcId="{1169BA4A-BE14-466E-BE4E-AB77C1FFAF5D}" destId="{E7C16812-778C-414B-A58E-16A136FED400}" srcOrd="1" destOrd="0" presId="urn:microsoft.com/office/officeart/2005/8/layout/process1"/>
    <dgm:cxn modelId="{AE45C87F-C8CF-4264-8A21-B419D76C53DA}" type="presParOf" srcId="{E7C16812-778C-414B-A58E-16A136FED400}" destId="{C0C9247A-E570-4E96-9D41-0F78AAC46C7B}" srcOrd="0" destOrd="0" presId="urn:microsoft.com/office/officeart/2005/8/layout/process1"/>
    <dgm:cxn modelId="{92C333F3-FFF2-4B69-9D80-C35AED9B7FF6}" type="presParOf" srcId="{1169BA4A-BE14-466E-BE4E-AB77C1FFAF5D}" destId="{CC8457D9-C527-4921-8B5E-568EA4FA93E2}" srcOrd="2" destOrd="0" presId="urn:microsoft.com/office/officeart/2005/8/layout/process1"/>
    <dgm:cxn modelId="{B66553D4-62A1-43FC-B39D-FEEC828505D1}" type="presParOf" srcId="{1169BA4A-BE14-466E-BE4E-AB77C1FFAF5D}" destId="{57D89BDA-E276-4CD6-922D-2C07DC1EAF62}" srcOrd="3" destOrd="0" presId="urn:microsoft.com/office/officeart/2005/8/layout/process1"/>
    <dgm:cxn modelId="{A3C497A4-AE57-4D6C-9F71-EB4597F9809C}" type="presParOf" srcId="{57D89BDA-E276-4CD6-922D-2C07DC1EAF62}" destId="{0BE76531-4D7B-4150-8D8E-D64AA98E3D46}" srcOrd="0" destOrd="0" presId="urn:microsoft.com/office/officeart/2005/8/layout/process1"/>
    <dgm:cxn modelId="{A2EC4047-6B31-4AE0-A3E3-077FE3985340}" type="presParOf" srcId="{1169BA4A-BE14-466E-BE4E-AB77C1FFAF5D}" destId="{879A5588-6160-477C-AD2C-757A2C19C20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6846F-E70F-4A13-BC84-52DF9896F9DB}">
      <dsp:nvSpPr>
        <dsp:cNvPr id="0" name=""/>
        <dsp:cNvSpPr/>
      </dsp:nvSpPr>
      <dsp:spPr>
        <a:xfrm>
          <a:off x="1431607" y="0"/>
          <a:ext cx="1708784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Request SpaceX API</a:t>
          </a:r>
          <a:endParaRPr lang="en-US" sz="1800" kern="1200" dirty="0"/>
        </a:p>
      </dsp:txBody>
      <dsp:txXfrm>
        <a:off x="1458389" y="26782"/>
        <a:ext cx="1655220" cy="860835"/>
      </dsp:txXfrm>
    </dsp:sp>
    <dsp:sp modelId="{EC05B418-D993-435D-877B-F0F22B6BEDC8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971550"/>
        <a:ext cx="246887" cy="240029"/>
      </dsp:txXfrm>
    </dsp:sp>
    <dsp:sp modelId="{E90C2FDC-7759-4479-8EA1-66BC5DC4073E}">
      <dsp:nvSpPr>
        <dsp:cNvPr id="0" name=""/>
        <dsp:cNvSpPr/>
      </dsp:nvSpPr>
      <dsp:spPr>
        <a:xfrm>
          <a:off x="1431607" y="1371600"/>
          <a:ext cx="1708784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Filter Data only </a:t>
          </a:r>
          <a:r>
            <a:rPr lang="en-US" sz="1800" kern="1200" dirty="0" err="1">
              <a:latin typeface="Calibri Light" panose="020F0302020204030204"/>
            </a:rPr>
            <a:t>inclued</a:t>
          </a:r>
          <a:r>
            <a:rPr lang="en-US" sz="1800" kern="1200" dirty="0">
              <a:latin typeface="Calibri Light" panose="020F0302020204030204"/>
            </a:rPr>
            <a:t> Falcon 9</a:t>
          </a:r>
          <a:endParaRPr lang="en-US" sz="1800" kern="1200" dirty="0"/>
        </a:p>
      </dsp:txBody>
      <dsp:txXfrm>
        <a:off x="1458389" y="1398382"/>
        <a:ext cx="1655220" cy="860835"/>
      </dsp:txXfrm>
    </dsp:sp>
    <dsp:sp modelId="{6B74AC68-3A3C-4E35-8BAA-A153609DC2C9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2343149"/>
        <a:ext cx="246887" cy="240029"/>
      </dsp:txXfrm>
    </dsp:sp>
    <dsp:sp modelId="{A5AE45F6-DDAF-4C8F-886C-60A295E20E93}">
      <dsp:nvSpPr>
        <dsp:cNvPr id="0" name=""/>
        <dsp:cNvSpPr/>
      </dsp:nvSpPr>
      <dsp:spPr>
        <a:xfrm>
          <a:off x="1431607" y="2743199"/>
          <a:ext cx="1708784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Missing value replaced</a:t>
          </a:r>
          <a:endParaRPr lang="en-US" sz="1800" kern="1200" dirty="0"/>
        </a:p>
      </dsp:txBody>
      <dsp:txXfrm>
        <a:off x="1458389" y="2769981"/>
        <a:ext cx="1655220" cy="860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AB3D4-F592-415F-8FA6-E54ADF37AAD2}">
      <dsp:nvSpPr>
        <dsp:cNvPr id="0" name=""/>
        <dsp:cNvSpPr/>
      </dsp:nvSpPr>
      <dsp:spPr>
        <a:xfrm>
          <a:off x="1046559" y="0"/>
          <a:ext cx="2478881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 Request Wiki </a:t>
          </a:r>
          <a:r>
            <a:rPr lang="en-US" sz="1800" kern="1200" dirty="0" err="1">
              <a:latin typeface="Calibri Light" panose="020F0302020204030204"/>
            </a:rPr>
            <a:t>url</a:t>
          </a:r>
          <a:endParaRPr lang="en-US" sz="1800" kern="1200" dirty="0" err="1"/>
        </a:p>
      </dsp:txBody>
      <dsp:txXfrm>
        <a:off x="1073341" y="26782"/>
        <a:ext cx="2425317" cy="860835"/>
      </dsp:txXfrm>
    </dsp:sp>
    <dsp:sp modelId="{AB286124-9F35-4744-B180-5CE434B88A26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971550"/>
        <a:ext cx="246887" cy="240029"/>
      </dsp:txXfrm>
    </dsp:sp>
    <dsp:sp modelId="{EC43C1DE-4CA7-4CF7-8FF4-242315FA5372}">
      <dsp:nvSpPr>
        <dsp:cNvPr id="0" name=""/>
        <dsp:cNvSpPr/>
      </dsp:nvSpPr>
      <dsp:spPr>
        <a:xfrm>
          <a:off x="1046559" y="1371600"/>
          <a:ext cx="2478881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 Get data from HTML Table on the </a:t>
          </a:r>
          <a:r>
            <a:rPr lang="en-US" sz="1800" kern="1200" dirty="0" err="1">
              <a:latin typeface="Calibri Light" panose="020F0302020204030204"/>
            </a:rPr>
            <a:t>url</a:t>
          </a:r>
          <a:endParaRPr lang="en-US" sz="1800" kern="1200" dirty="0" err="1"/>
        </a:p>
      </dsp:txBody>
      <dsp:txXfrm>
        <a:off x="1073341" y="1398382"/>
        <a:ext cx="2425317" cy="860835"/>
      </dsp:txXfrm>
    </dsp:sp>
    <dsp:sp modelId="{B57CDD1C-8353-4FA1-BAE7-E1F91DA6E380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2343149"/>
        <a:ext cx="246887" cy="240029"/>
      </dsp:txXfrm>
    </dsp:sp>
    <dsp:sp modelId="{D15689EA-8B67-4DBB-89CE-EC5962ADEBB4}">
      <dsp:nvSpPr>
        <dsp:cNvPr id="0" name=""/>
        <dsp:cNvSpPr/>
      </dsp:nvSpPr>
      <dsp:spPr>
        <a:xfrm>
          <a:off x="1046559" y="2743199"/>
          <a:ext cx="2478881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 Create the </a:t>
          </a:r>
          <a:r>
            <a:rPr lang="en-US" sz="1800" kern="1200" dirty="0" err="1">
              <a:latin typeface="Calibri Light" panose="020F0302020204030204"/>
            </a:rPr>
            <a:t>dataframe</a:t>
          </a:r>
          <a:r>
            <a:rPr lang="en-US" sz="1800" kern="1200" dirty="0">
              <a:latin typeface="Calibri Light" panose="020F0302020204030204"/>
            </a:rPr>
            <a:t> by parsing </a:t>
          </a:r>
          <a:r>
            <a:rPr lang="en-US" sz="1800" kern="1200" dirty="0" err="1">
              <a:latin typeface="Calibri Light" panose="020F0302020204030204"/>
            </a:rPr>
            <a:t>te</a:t>
          </a:r>
          <a:r>
            <a:rPr lang="en-US" sz="1800" kern="1200" dirty="0">
              <a:latin typeface="Calibri Light" panose="020F0302020204030204"/>
            </a:rPr>
            <a:t> html table.</a:t>
          </a:r>
          <a:endParaRPr lang="en-US" sz="1800" kern="1200" dirty="0"/>
        </a:p>
      </dsp:txBody>
      <dsp:txXfrm>
        <a:off x="1073341" y="2769981"/>
        <a:ext cx="2425317" cy="860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7CF35-0360-443B-8FFC-11D8440004AC}">
      <dsp:nvSpPr>
        <dsp:cNvPr id="0" name=""/>
        <dsp:cNvSpPr/>
      </dsp:nvSpPr>
      <dsp:spPr>
        <a:xfrm>
          <a:off x="7150" y="2619420"/>
          <a:ext cx="2137339" cy="1282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EDA</a:t>
          </a:r>
          <a:endParaRPr lang="en-US" sz="2400" kern="1200" dirty="0"/>
        </a:p>
      </dsp:txBody>
      <dsp:txXfrm>
        <a:off x="44710" y="2656980"/>
        <a:ext cx="2062219" cy="1207283"/>
      </dsp:txXfrm>
    </dsp:sp>
    <dsp:sp modelId="{E7C16812-778C-414B-A58E-16A136FED400}">
      <dsp:nvSpPr>
        <dsp:cNvPr id="0" name=""/>
        <dsp:cNvSpPr/>
      </dsp:nvSpPr>
      <dsp:spPr>
        <a:xfrm>
          <a:off x="2358224" y="2995591"/>
          <a:ext cx="453115" cy="530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358224" y="3101603"/>
        <a:ext cx="317181" cy="318036"/>
      </dsp:txXfrm>
    </dsp:sp>
    <dsp:sp modelId="{CC8457D9-C527-4921-8B5E-568EA4FA93E2}">
      <dsp:nvSpPr>
        <dsp:cNvPr id="0" name=""/>
        <dsp:cNvSpPr/>
      </dsp:nvSpPr>
      <dsp:spPr>
        <a:xfrm>
          <a:off x="2999426" y="2619420"/>
          <a:ext cx="2137339" cy="1282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Summarization</a:t>
          </a:r>
          <a:endParaRPr lang="en-US" sz="2400" kern="1200" dirty="0"/>
        </a:p>
      </dsp:txBody>
      <dsp:txXfrm>
        <a:off x="3036986" y="2656980"/>
        <a:ext cx="2062219" cy="1207283"/>
      </dsp:txXfrm>
    </dsp:sp>
    <dsp:sp modelId="{57D89BDA-E276-4CD6-922D-2C07DC1EAF62}">
      <dsp:nvSpPr>
        <dsp:cNvPr id="0" name=""/>
        <dsp:cNvSpPr/>
      </dsp:nvSpPr>
      <dsp:spPr>
        <a:xfrm>
          <a:off x="5350499" y="2995591"/>
          <a:ext cx="453115" cy="530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350499" y="3101603"/>
        <a:ext cx="317181" cy="318036"/>
      </dsp:txXfrm>
    </dsp:sp>
    <dsp:sp modelId="{879A5588-6160-477C-AD2C-757A2C19C202}">
      <dsp:nvSpPr>
        <dsp:cNvPr id="0" name=""/>
        <dsp:cNvSpPr/>
      </dsp:nvSpPr>
      <dsp:spPr>
        <a:xfrm>
          <a:off x="5991701" y="2619420"/>
          <a:ext cx="2137339" cy="12824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Create Landing outcome label</a:t>
          </a:r>
          <a:endParaRPr lang="en-US" sz="2400" kern="1200" dirty="0"/>
        </a:p>
      </dsp:txBody>
      <dsp:txXfrm>
        <a:off x="6029261" y="2656980"/>
        <a:ext cx="2062219" cy="1207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1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huynhvinhthang/IBM_DS_Certificate/blob/main/week1_collectingdata_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huynhvinhthang/IBM_DS_Certificate/blob/main/week1_data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ynhvinhthang/IBM_DS_Certificate/blob/main/week2_eda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ynhvinhthang/IBM_DS_Certificate/blob/main/week2_eda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ynhvinhthang/IBM_DS_Certificat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ynhvinhthang/IBM_DS_Certificate/blob/main/week3_visualization_plotly_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ynhvinhthang/IBM_DS_Certificate/blob/main/week4_ml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uynhvinhthang/IBM_DS_Certificate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huynhvinhthang/IBM_DS_Certificate/blob/main/week1_collectingdata_spacexrest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THANG HUYNH VINH (JOHN)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12 FEB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Falcon 9 data from Wikipedia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US" sz="220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graphicFrame>
        <p:nvGraphicFramePr>
          <p:cNvPr id="5" name="Diagram 6">
            <a:extLst>
              <a:ext uri="{FF2B5EF4-FFF2-40B4-BE49-F238E27FC236}">
                <a16:creationId xmlns:a16="http://schemas.microsoft.com/office/drawing/2014/main" id="{CC4C6664-8ECF-8069-5B23-0840C8068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21729"/>
              </p:ext>
            </p:extLst>
          </p:nvPr>
        </p:nvGraphicFramePr>
        <p:xfrm>
          <a:off x="6526161" y="1944329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performed on the dataset.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the result of each orbit and occurrence of mission outcomes.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outcome label from Outcome column.</a:t>
            </a:r>
          </a:p>
          <a:p>
            <a:r>
              <a:rPr lang="en-US" sz="2200" dirty="0">
                <a:solidFill>
                  <a:schemeClr val="accent1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n-US" sz="2200" dirty="0">
              <a:solidFill>
                <a:schemeClr val="accent1"/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7B8DDAB0-7DC1-EAE8-0C66-83F64C121A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5584079"/>
              </p:ext>
            </p:extLst>
          </p:nvPr>
        </p:nvGraphicFramePr>
        <p:xfrm>
          <a:off x="1044678" y="1587910"/>
          <a:ext cx="8136192" cy="6521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To explore data, scatterplots and </a:t>
            </a:r>
            <a:r>
              <a:rPr lang="en-US" sz="2200" dirty="0" err="1">
                <a:ea typeface="+mn-lt"/>
                <a:cs typeface="+mn-lt"/>
              </a:rPr>
              <a:t>barplots</a:t>
            </a:r>
            <a:r>
              <a:rPr lang="en-US" sz="2200" dirty="0">
                <a:ea typeface="+mn-lt"/>
                <a:cs typeface="+mn-lt"/>
              </a:rPr>
              <a:t> were used to visualize the relationship between pair of features:</a:t>
            </a:r>
            <a:endParaRPr lang="en-US" dirty="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Scatter plot: Payload Mass X Flight Number, Launch Site X Flight Number, Launch Site X Payload Mass, Orbit and Flight Number, Payload and Orbit</a:t>
            </a:r>
            <a:endParaRPr lang="en-US" sz="1800"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cs typeface="Calibri"/>
              </a:rPr>
              <a:t>Bar plot: Mean x Orbit.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cs typeface="Calibri"/>
              </a:rPr>
              <a:t>Line plot: Success rate x Year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cs typeface="Calibri"/>
                <a:hlinkClick r:id="rId3"/>
              </a:rPr>
              <a:t>Github url</a:t>
            </a:r>
            <a:endParaRPr lang="en-US" sz="1800" dirty="0"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 the names of the unique launch sites in the space mission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 5 records where launch sites begin with the string 'CCA'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 the total payload mass carried by boosters launched by NASA (CRS)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 average payload mass carried by booster version F9 v1.1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 the date when the first </a:t>
            </a:r>
            <a:r>
              <a:rPr lang="en-US" sz="1400" dirty="0" err="1"/>
              <a:t>succesful</a:t>
            </a:r>
            <a:r>
              <a:rPr lang="en-US" sz="1400" dirty="0"/>
              <a:t> landing outcome in ground pad was </a:t>
            </a:r>
            <a:r>
              <a:rPr lang="en-US" sz="1400" dirty="0" err="1"/>
              <a:t>acheived</a:t>
            </a:r>
            <a:r>
              <a:rPr lang="en-US" sz="1400" dirty="0"/>
              <a:t>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 the names of the boosters which have success in drone ship and have payload mass greater than 4000 but less than 6000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 the total number of successful and failure mission outcomes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 the names of the </a:t>
            </a:r>
            <a:r>
              <a:rPr lang="en-US" sz="1400" dirty="0" err="1"/>
              <a:t>booster_versions</a:t>
            </a:r>
            <a:r>
              <a:rPr lang="en-US" sz="1400" dirty="0"/>
              <a:t> which have carried the maximum payload mass. Use a subquery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 the records which will display the month names, failure </a:t>
            </a:r>
            <a:r>
              <a:rPr lang="en-US" sz="1400" dirty="0" err="1"/>
              <a:t>landing_outcomes</a:t>
            </a:r>
            <a:r>
              <a:rPr lang="en-US" sz="1400" dirty="0"/>
              <a:t> in drone ship ,booster versions, </a:t>
            </a:r>
            <a:r>
              <a:rPr lang="en-US" sz="1400" dirty="0" err="1"/>
              <a:t>launch_site</a:t>
            </a:r>
            <a:r>
              <a:rPr lang="en-US" sz="1400" dirty="0"/>
              <a:t> for the months in year 2015.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Rank the count of successful </a:t>
            </a:r>
            <a:r>
              <a:rPr lang="en-US" sz="1400" dirty="0" err="1"/>
              <a:t>landing_outcomes</a:t>
            </a:r>
            <a:r>
              <a:rPr lang="en-US" sz="1400" dirty="0"/>
              <a:t> between the date 04-06-2010 and 20-03-2017 in descending order.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76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Markers, circles, lines and marker clusters were used with Folium Maps 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Markers indicate points like launch sites</a:t>
            </a:r>
            <a:endParaRPr lang="en-US" sz="1800" dirty="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Circles indicate highlighted areas around specific coordinates, like NASA Johnson Space Center</a:t>
            </a:r>
            <a:endParaRPr lang="en-US" sz="1800" dirty="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Marker clusters indicates groups of events in each coordinate, like launches in a launch site</a:t>
            </a:r>
            <a:endParaRPr lang="en-US" sz="1800" dirty="0">
              <a:solidFill>
                <a:srgbClr val="292929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Lines are used to indicate distances between two coordinates.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n-US" sz="2200" dirty="0" err="1">
              <a:solidFill>
                <a:schemeClr val="accent1"/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The following graphs and plots were used to visualize data</a:t>
            </a:r>
            <a:endParaRPr lang="en-US" dirty="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Percentage of launches by site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a typeface="+mn-lt"/>
                <a:cs typeface="+mn-lt"/>
              </a:rPr>
              <a:t>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This combination allowed to quickly analyze the relation between payloads and launch sites, helping to identify where is best place to launch according to payloads.</a:t>
            </a:r>
            <a:endParaRPr lang="en-US" sz="2200"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n-US" sz="2200" dirty="0">
              <a:solidFill>
                <a:schemeClr val="accent1"/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Train &amp; test on 4 models: Logistic, SVC, Decision Tree, KNN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 Scores to find the best models.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n-US" sz="2200" dirty="0" err="1">
              <a:solidFill>
                <a:schemeClr val="accent1"/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212592" cy="38115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Orange indicates Successful launch while Blue as Unsuccessful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unsuccessful launch happened frequent in the early launch, success rate increased for more recent flight.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99090EE-3F76-AC0D-4CCF-0B1EE090F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" y="2449074"/>
            <a:ext cx="10154263" cy="20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09159"/>
            <a:ext cx="9233580" cy="41721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unsuccessful launch (blue) happen frequently if Pay load Mass less than 7000 (Kg).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over than 8000 seem to be possible for CAFS SLC 40 &amp; KSC LC 39A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E63BEA3-7C56-9337-DDEB-46043100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58" y="1371108"/>
            <a:ext cx="8719456" cy="17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C89C-5DBE-8DC0-E14A-0331509A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9CCA655-F8EC-BDED-5FFB-AE4C2CDE6A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743825"/>
            <a:ext cx="4210972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FC0D4A-A55C-B39B-869B-296DD209D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Top Success rate:</a:t>
            </a:r>
          </a:p>
          <a:p>
            <a:pPr lvl="1"/>
            <a:r>
              <a:rPr lang="en-US" sz="2000" dirty="0"/>
              <a:t>ES-L1, GEO, HEO &amp; SSO (100%).</a:t>
            </a:r>
          </a:p>
          <a:p>
            <a:pPr lvl="1"/>
            <a:r>
              <a:rPr lang="en-US" sz="2000" dirty="0"/>
              <a:t>VLEO (above 80%).</a:t>
            </a:r>
          </a:p>
          <a:p>
            <a:pPr lvl="1"/>
            <a:r>
              <a:rPr lang="en-US" sz="2000" dirty="0"/>
              <a:t>LFO (above 70%).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CF45-18B7-E3C7-EEFF-900F8C25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LEO Orbit, the success rate related to the number of flight.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other hand, there is no relationship between Flight number and GTO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EDE9C3-FF69-64C7-CDF9-C5835EC48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15515"/>
            <a:ext cx="5181600" cy="417155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4E2F-0EBB-3E63-79EE-20C8FFE4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heavy Payload, the more positive landing for PO, LEO &amp;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GTO, it’s hard to know because the positive and negative landing rate appear randomly.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7142B8-CD2F-1457-0D49-DF638999CA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03569"/>
            <a:ext cx="5181600" cy="39954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7435-42E7-401A-D1CF-342475BE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025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increase enormously from 2013 till 2020.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859AA2-AFC5-BCF1-7707-F99B45E5D7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40680" y="1825625"/>
            <a:ext cx="5795068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Distinct function to find the unique value.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B0FD0-B9B7-F819-6E5F-046549A7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373" y="1609062"/>
            <a:ext cx="2570798" cy="389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Like to find value with “CCA” and Limit 5 will display 5 rows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LAUNCH_SITE LIKE 'CCA%'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39CFF-A499-D5DC-023C-D9E2DEB63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520" y="2905126"/>
            <a:ext cx="6308817" cy="1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SUM(PAYLOAD_MASS__KG_)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CUSTOMER = 'NASA (CRS)’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3A7E9-1C20-81E1-BB65-602C3C8B5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51" y="2583974"/>
            <a:ext cx="4346448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AVG(PAYLOAD_MASS__KG_)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'F9 v1.0%'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742C3-7B46-D33B-B451-48862AFE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49" y="2743200"/>
            <a:ext cx="4886325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66553"/>
            <a:ext cx="10967311" cy="455127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IBM Plex Mono Text"/>
              </a:rPr>
              <a:t>Data Collection, from public SpaceX API and SpaceX Wikipedia page. </a:t>
            </a:r>
            <a:endParaRPr lang="en-US" sz="1800">
              <a:solidFill>
                <a:schemeClr val="tx1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IBM Plex Mono Text"/>
              </a:rPr>
              <a:t>Data wrangling, including adding an indicator for successful landings.</a:t>
            </a:r>
            <a:endParaRPr lang="en-US" sz="1800">
              <a:solidFill>
                <a:schemeClr val="tx1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IBM Plex Mono Text"/>
              </a:rPr>
              <a:t>EDA, via SQL queries and various visualizations and data summaries.</a:t>
            </a:r>
            <a:endParaRPr lang="en-US" sz="1800">
              <a:solidFill>
                <a:schemeClr val="tx1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IBM Plex Mono Text"/>
              </a:rPr>
              <a:t>Explored and analyzed further, using Folium to generate interactive maps.</a:t>
            </a:r>
            <a:endParaRPr lang="en-US" sz="1800">
              <a:solidFill>
                <a:schemeClr val="tx1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IBM Plex Mono Text"/>
              </a:rPr>
              <a:t>Interactive dashboard developed with </a:t>
            </a:r>
            <a:r>
              <a:rPr lang="en-US" sz="1800" dirty="0" err="1">
                <a:solidFill>
                  <a:schemeClr val="tx1"/>
                </a:solidFill>
                <a:latin typeface="IBM Plex Mono Text"/>
              </a:rPr>
              <a:t>Plotly</a:t>
            </a:r>
            <a:r>
              <a:rPr lang="en-US" sz="1800" dirty="0">
                <a:solidFill>
                  <a:schemeClr val="tx1"/>
                </a:solidFill>
                <a:latin typeface="IBM Plex Mono Text"/>
              </a:rPr>
              <a:t> Dash.</a:t>
            </a:r>
            <a:endParaRPr lang="en-US" sz="1800">
              <a:solidFill>
                <a:schemeClr val="tx1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IBM Plex Mono Text"/>
              </a:rPr>
              <a:t>Machine learning models trained to predict successful landings through classification techniques.</a:t>
            </a:r>
            <a:endParaRPr lang="en-US" sz="180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IBM Plex Mono Text"/>
              </a:rPr>
              <a:t>The resulting models all produced similar results, with an accuracy rate of ~83.33% when tested with a test data set. The models tended to over predict successful landings. Training the model with more data could lead to improved accuracy. </a:t>
            </a:r>
            <a:endParaRPr lang="en-US" sz="18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MIN(DATE)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"Landing _Outcome" = "Success (ground pad)"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B0B06-1824-2D89-54F2-339F9D49C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99" y="1825625"/>
            <a:ext cx="2743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 BOOSTER_VERSION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PAYLOAD_MASS__KG_ &gt; 4000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 PAYLOAD_MASS__KG_ &lt;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4B11D-0DA4-F751-D677-C5ABF482D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599" y="216911"/>
            <a:ext cx="1143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COUNT(1)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3224EF-A62E-3128-FE5B-7C87B78C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04" y="2321242"/>
            <a:ext cx="5547166" cy="32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PAYLOAD_MASS__KG_ =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(SELECT MAX(PAYLOAD_MASS__KG_) FROM SPACEXTBL)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64BFC-EA10-6F7C-215C-12B364F1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290" y="2258218"/>
            <a:ext cx="1550670" cy="4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4, 2) MONTH, "Landing _Outcome",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7, 4) = '2015'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"Landing _Outcome" = 'Failure (drone ship)'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F2F52-F4C7-126E-2E35-BAA284BE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04" y="3693794"/>
            <a:ext cx="484754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TRIM("Landing _Outcome") LANDING_OUTCOME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COUNT(1) COUNT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Date BETWEEN '04-06-2010' AND '20-03-2017'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("Landing _Outcome" LIKE 'Success (%' OR "Landing _Outcome" LIKE 'Failure (%')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 BY "Landing _Outcome"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 count Desc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0F812-769F-4898-6FCE-A558DCE7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4" y="2607944"/>
            <a:ext cx="3270885" cy="23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Launch Site always </a:t>
            </a:r>
            <a:r>
              <a:rPr lang="en-US" sz="2200" dirty="0" err="1">
                <a:latin typeface="Abadi" panose="020B0604020104020204" pitchFamily="34" charset="0"/>
              </a:rPr>
              <a:t>neer</a:t>
            </a:r>
            <a:r>
              <a:rPr lang="en-US" sz="2200" dirty="0">
                <a:latin typeface="Abadi" panose="020B0604020104020204" pitchFamily="34" charset="0"/>
              </a:rPr>
              <a:t> the sea, with sparsely populated, not too far from big roads &amp; railroads.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1BEAF-D25A-585F-6CAD-4ABC10F7D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3" y="1575378"/>
            <a:ext cx="6723698" cy="299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marker display successful landing, while red are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faiure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09E3B-4CCE-3F5F-96BB-81FF2FE1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219" y="1927587"/>
            <a:ext cx="3423665" cy="2789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6BE5B-6DDC-D7E8-B7CA-4CAD04119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387187"/>
            <a:ext cx="7419975" cy="35433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706329-DE72-3EE6-6DB1-8B4D6161DFD8}"/>
              </a:ext>
            </a:extLst>
          </p:cNvPr>
          <p:cNvCxnSpPr/>
          <p:nvPr/>
        </p:nvCxnSpPr>
        <p:spPr>
          <a:xfrm flipV="1">
            <a:off x="6217920" y="3158837"/>
            <a:ext cx="3166110" cy="27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6DC93-7E88-7694-7F0C-D04C381B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87" y="1369697"/>
            <a:ext cx="3533775" cy="4257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E0EA25-2AA8-54C8-7EDD-1BE725B28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090" y="1369697"/>
            <a:ext cx="5067300" cy="3476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198F8A-CA0C-4735-72C7-8344C2CE2CE8}"/>
              </a:ext>
            </a:extLst>
          </p:cNvPr>
          <p:cNvSpPr txBox="1"/>
          <p:nvPr/>
        </p:nvSpPr>
        <p:spPr>
          <a:xfrm>
            <a:off x="910309" y="5080931"/>
            <a:ext cx="6812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badi" panose="020B0604020104020204" pitchFamily="34" charset="0"/>
              </a:rPr>
              <a:t>Example of CAFFS SLC-40 Launch Sites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10242"/>
            <a:ext cx="10392614" cy="4270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context: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project goal to evaluate the saving cost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which part can be reused in order to compete with SpaceX.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answer: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Which factor (feature) impact the successfully landing?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Which place will be the best for launching?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4470"/>
            <a:ext cx="2864730" cy="47024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location seem impact to the success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Top Location: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01B7D-1A99-BE84-BE23-B2F0BFDB8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01" y="1381067"/>
            <a:ext cx="7391010" cy="37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endParaRPr lang="en-US" sz="2200" dirty="0">
              <a:latin typeface="Abadi" panose="020B0604020104020204" pitchFamily="34" charset="0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Top launch site have successful rate 76.9%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1A415-C9AD-01B8-7C2E-870A5099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406" y="1575377"/>
            <a:ext cx="7271385" cy="34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booster have both success and failure, v1.1 has many failure than others.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4827D-0063-6EE3-E989-089A5DAF2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72553"/>
            <a:ext cx="8315000" cy="36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9FDA-2BBE-70AE-7AB7-504ED7EA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 generate 83.33%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classifier have unstable accuracy when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result usually ~ 73%.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61DBE4-FD80-C875-43D9-57A09534D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87190"/>
            <a:ext cx="5181600" cy="30282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result of 83.33% accuracy, the models give the same Confusion Matrix.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217C2-A2CD-62B7-B592-1E1A870E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36" y="1658938"/>
            <a:ext cx="49053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machine learning model give the same result with 83.33% accuracy due to the small amount of data. If trained on a bigger samples, we may find the best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Successful rate was impacted by: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Orbit: LEO, SSO prove its stable.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Location: In folium map, KSC LC – 39A is the best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 Load Mass (Kg): Above 7000 Kg give positive result.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 repository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Note: Folium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does not show map, so I take a picture.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Special thank to IBM Team.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633300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2 sources: SpaceX REST API and Web scraping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Irrelevant field removed, replace Null values.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Encoding Labeled data to resolve Classification Model.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rgbClr val="76717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633300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Preprocess data which convert relevant features into Labeled value.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>
                <a:solidFill>
                  <a:schemeClr val="bg2">
                    <a:lumMod val="50000"/>
                  </a:schemeClr>
                </a:solidFill>
                <a:latin typeface="Abadi"/>
              </a:rPr>
              <a:t>Devide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into Train and Test.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 prediction on 4 models: Logistic, SVC, Decision Tree and KNN.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rgbClr val="76717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4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 was collected in 2 ways: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REST API: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</a:t>
            </a:r>
            <a:r>
              <a:rPr lang="en-US" sz="1800" dirty="0">
                <a:ea typeface="+mn-lt"/>
                <a:cs typeface="+mn-lt"/>
              </a:rPr>
              <a:t>api.spacexdata.com/v4/.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Scraping: </a:t>
            </a:r>
            <a:r>
              <a:rPr lang="en-US" sz="1800" dirty="0">
                <a:ea typeface="+mn-lt"/>
                <a:cs typeface="+mn-lt"/>
              </a:rPr>
              <a:t>https://en.wikipedia.org/wiki/List_of_Falcon/_9/_and_Falcon_Heavy_launches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public API in a form of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then convert to .csv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n-US" sz="2200" dirty="0">
              <a:solidFill>
                <a:schemeClr val="accent1"/>
              </a:solidFill>
              <a:latin typeface="Abadi" panose="020B0604020104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6">
            <a:extLst>
              <a:ext uri="{FF2B5EF4-FFF2-40B4-BE49-F238E27FC236}">
                <a16:creationId xmlns:a16="http://schemas.microsoft.com/office/drawing/2014/main" id="{8C7320A8-0CEC-7EAE-7DE7-8E8986F88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125010"/>
              </p:ext>
            </p:extLst>
          </p:nvPr>
        </p:nvGraphicFramePr>
        <p:xfrm>
          <a:off x="6538452" y="2018071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1873</Words>
  <Application>Microsoft Office PowerPoint</Application>
  <PresentationFormat>Widescreen</PresentationFormat>
  <Paragraphs>338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Huynh Thang</cp:lastModifiedBy>
  <cp:revision>490</cp:revision>
  <dcterms:created xsi:type="dcterms:W3CDTF">2021-04-29T18:58:34Z</dcterms:created>
  <dcterms:modified xsi:type="dcterms:W3CDTF">2023-03-08T15:38:17Z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